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269" r:id="rId5"/>
    <p:sldId id="281" r:id="rId6"/>
    <p:sldId id="282" r:id="rId7"/>
    <p:sldId id="271" r:id="rId8"/>
    <p:sldId id="272" r:id="rId9"/>
    <p:sldId id="273" r:id="rId10"/>
    <p:sldId id="284" r:id="rId11"/>
    <p:sldId id="285" r:id="rId12"/>
    <p:sldId id="275" r:id="rId13"/>
    <p:sldId id="286" r:id="rId14"/>
    <p:sldId id="289" r:id="rId15"/>
    <p:sldId id="314" r:id="rId16"/>
    <p:sldId id="310" r:id="rId17"/>
    <p:sldId id="311" r:id="rId18"/>
    <p:sldId id="313" r:id="rId19"/>
  </p:sldIdLst>
  <p:sldSz cx="12188825" cy="6858000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50B3"/>
    <a:srgbClr val="EEC665"/>
    <a:srgbClr val="DFE9F1"/>
    <a:srgbClr val="AFC7DA"/>
    <a:srgbClr val="EDC25A"/>
    <a:srgbClr val="1F517D"/>
    <a:srgbClr val="061A34"/>
    <a:srgbClr val="485B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>
      <p:cViewPr varScale="1">
        <p:scale>
          <a:sx n="105" d="100"/>
          <a:sy n="105" d="100"/>
        </p:scale>
        <p:origin x="834" y="96"/>
      </p:cViewPr>
      <p:guideLst>
        <p:guide orient="horz" pos="2160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391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mberly Bloom" userId="63c65fea-7921-4e23-919d-a37c3c00c8bb" providerId="ADAL" clId="{6D7A4304-DF7C-4705-8783-ED3C7968589F}"/>
    <pc:docChg chg="custSel modHandout">
      <pc:chgData name="Kimberly Bloom" userId="63c65fea-7921-4e23-919d-a37c3c00c8bb" providerId="ADAL" clId="{6D7A4304-DF7C-4705-8783-ED3C7968589F}" dt="2026-06-26T15:38:47.854" v="1" actId="21"/>
      <pc:docMkLst>
        <pc:docMk/>
      </pc:docMkLst>
    </pc:docChg>
  </pc:docChgLst>
</pc:chgInfo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svg"/><Relationship Id="rId1" Type="http://schemas.openxmlformats.org/officeDocument/2006/relationships/image" Target="../media/image14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svg"/><Relationship Id="rId1" Type="http://schemas.openxmlformats.org/officeDocument/2006/relationships/image" Target="../media/image1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86A01B-F1C8-484A-9E74-A04BFA639CA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6831E169-B103-446C-93EF-21EF7564DF16}">
      <dgm:prSet/>
      <dgm:spPr/>
      <dgm:t>
        <a:bodyPr/>
        <a:lstStyle/>
        <a:p>
          <a:r>
            <a:rPr lang="en-US" dirty="0"/>
            <a:t>With excellence in all things and</a:t>
          </a:r>
        </a:p>
      </dgm:t>
    </dgm:pt>
    <dgm:pt modelId="{9F46AA5D-86D2-4F11-BFF9-B178D46D1D0D}" type="parTrans" cxnId="{04E5AF35-7291-4CAB-A940-D8E70921FB60}">
      <dgm:prSet/>
      <dgm:spPr/>
      <dgm:t>
        <a:bodyPr/>
        <a:lstStyle/>
        <a:p>
          <a:endParaRPr lang="en-US"/>
        </a:p>
      </dgm:t>
    </dgm:pt>
    <dgm:pt modelId="{EC286AB5-1CC1-4254-9ED2-33C2630738F9}" type="sibTrans" cxnId="{04E5AF35-7291-4CAB-A940-D8E70921FB60}">
      <dgm:prSet/>
      <dgm:spPr/>
      <dgm:t>
        <a:bodyPr/>
        <a:lstStyle/>
        <a:p>
          <a:endParaRPr lang="en-US"/>
        </a:p>
      </dgm:t>
    </dgm:pt>
    <dgm:pt modelId="{7605643A-BA5B-4AA6-9963-B49255DDFCE7}">
      <dgm:prSet/>
      <dgm:spPr/>
      <dgm:t>
        <a:bodyPr/>
        <a:lstStyle/>
        <a:p>
          <a:r>
            <a:rPr lang="en-US"/>
            <a:t>Through continuous improvement and growth</a:t>
          </a:r>
        </a:p>
      </dgm:t>
    </dgm:pt>
    <dgm:pt modelId="{B44E681C-B963-4121-9BEC-0C034C353BCF}" type="parTrans" cxnId="{D9E86242-C9E7-4C2C-A486-BCB62FDE10D6}">
      <dgm:prSet/>
      <dgm:spPr/>
      <dgm:t>
        <a:bodyPr/>
        <a:lstStyle/>
        <a:p>
          <a:endParaRPr lang="en-US"/>
        </a:p>
      </dgm:t>
    </dgm:pt>
    <dgm:pt modelId="{53FE9F97-0182-45AA-9488-B3A04A7434C0}" type="sibTrans" cxnId="{D9E86242-C9E7-4C2C-A486-BCB62FDE10D6}">
      <dgm:prSet/>
      <dgm:spPr/>
      <dgm:t>
        <a:bodyPr/>
        <a:lstStyle/>
        <a:p>
          <a:endParaRPr lang="en-US"/>
        </a:p>
      </dgm:t>
    </dgm:pt>
    <dgm:pt modelId="{8C5A77C7-16FD-4289-803D-636F4F40C156}">
      <dgm:prSet/>
      <dgm:spPr/>
      <dgm:t>
        <a:bodyPr/>
        <a:lstStyle/>
        <a:p>
          <a:r>
            <a:rPr lang="en-US"/>
            <a:t>“Wash, rinse, repeat”</a:t>
          </a:r>
        </a:p>
      </dgm:t>
    </dgm:pt>
    <dgm:pt modelId="{ED1E2831-BE18-4856-BE2D-BD878BD742EE}" type="parTrans" cxnId="{66352FD3-C4F8-4B16-AA8C-CA7A6D9677EC}">
      <dgm:prSet/>
      <dgm:spPr/>
      <dgm:t>
        <a:bodyPr/>
        <a:lstStyle/>
        <a:p>
          <a:endParaRPr lang="en-US"/>
        </a:p>
      </dgm:t>
    </dgm:pt>
    <dgm:pt modelId="{CD9451AF-9B76-4B8B-85E0-79808435082D}" type="sibTrans" cxnId="{66352FD3-C4F8-4B16-AA8C-CA7A6D9677EC}">
      <dgm:prSet/>
      <dgm:spPr/>
      <dgm:t>
        <a:bodyPr/>
        <a:lstStyle/>
        <a:p>
          <a:endParaRPr lang="en-US"/>
        </a:p>
      </dgm:t>
    </dgm:pt>
    <dgm:pt modelId="{4A4648F8-8E65-49B7-8447-2BEABF64B6B7}" type="pres">
      <dgm:prSet presAssocID="{0586A01B-F1C8-484A-9E74-A04BFA639CA4}" presName="linear" presStyleCnt="0">
        <dgm:presLayoutVars>
          <dgm:animLvl val="lvl"/>
          <dgm:resizeHandles val="exact"/>
        </dgm:presLayoutVars>
      </dgm:prSet>
      <dgm:spPr/>
    </dgm:pt>
    <dgm:pt modelId="{8DE60EB0-BA21-485E-9D10-A3B1FA6DED97}" type="pres">
      <dgm:prSet presAssocID="{6831E169-B103-446C-93EF-21EF7564DF16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E078C4AB-87B9-4B84-9EC4-1954DB24E2F6}" type="pres">
      <dgm:prSet presAssocID="{EC286AB5-1CC1-4254-9ED2-33C2630738F9}" presName="spacer" presStyleCnt="0"/>
      <dgm:spPr/>
    </dgm:pt>
    <dgm:pt modelId="{92F06DFE-54A7-414D-9096-60C55D2A0CEF}" type="pres">
      <dgm:prSet presAssocID="{7605643A-BA5B-4AA6-9963-B49255DDFCE7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38973419-D604-4B98-9B05-C4A10D9BC0C3}" type="pres">
      <dgm:prSet presAssocID="{53FE9F97-0182-45AA-9488-B3A04A7434C0}" presName="spacer" presStyleCnt="0"/>
      <dgm:spPr/>
    </dgm:pt>
    <dgm:pt modelId="{2DF20CF5-9BDC-4CE0-8C67-D5F23A5BCD83}" type="pres">
      <dgm:prSet presAssocID="{8C5A77C7-16FD-4289-803D-636F4F40C156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FAC9D014-EB58-4FC7-A9A6-6E9AFE028CDD}" type="presOf" srcId="{0586A01B-F1C8-484A-9E74-A04BFA639CA4}" destId="{4A4648F8-8E65-49B7-8447-2BEABF64B6B7}" srcOrd="0" destOrd="0" presId="urn:microsoft.com/office/officeart/2005/8/layout/vList2"/>
    <dgm:cxn modelId="{04E5AF35-7291-4CAB-A940-D8E70921FB60}" srcId="{0586A01B-F1C8-484A-9E74-A04BFA639CA4}" destId="{6831E169-B103-446C-93EF-21EF7564DF16}" srcOrd="0" destOrd="0" parTransId="{9F46AA5D-86D2-4F11-BFF9-B178D46D1D0D}" sibTransId="{EC286AB5-1CC1-4254-9ED2-33C2630738F9}"/>
    <dgm:cxn modelId="{D9E86242-C9E7-4C2C-A486-BCB62FDE10D6}" srcId="{0586A01B-F1C8-484A-9E74-A04BFA639CA4}" destId="{7605643A-BA5B-4AA6-9963-B49255DDFCE7}" srcOrd="1" destOrd="0" parTransId="{B44E681C-B963-4121-9BEC-0C034C353BCF}" sibTransId="{53FE9F97-0182-45AA-9488-B3A04A7434C0}"/>
    <dgm:cxn modelId="{FE2F8194-263B-49E9-BC64-D90CAD0FDC52}" type="presOf" srcId="{8C5A77C7-16FD-4289-803D-636F4F40C156}" destId="{2DF20CF5-9BDC-4CE0-8C67-D5F23A5BCD83}" srcOrd="0" destOrd="0" presId="urn:microsoft.com/office/officeart/2005/8/layout/vList2"/>
    <dgm:cxn modelId="{FC28C0B2-581C-4915-BDE2-D3C2A7FA241F}" type="presOf" srcId="{6831E169-B103-446C-93EF-21EF7564DF16}" destId="{8DE60EB0-BA21-485E-9D10-A3B1FA6DED97}" srcOrd="0" destOrd="0" presId="urn:microsoft.com/office/officeart/2005/8/layout/vList2"/>
    <dgm:cxn modelId="{21C7C4D2-B235-4AF1-B62C-24E4C93B8D7D}" type="presOf" srcId="{7605643A-BA5B-4AA6-9963-B49255DDFCE7}" destId="{92F06DFE-54A7-414D-9096-60C55D2A0CEF}" srcOrd="0" destOrd="0" presId="urn:microsoft.com/office/officeart/2005/8/layout/vList2"/>
    <dgm:cxn modelId="{66352FD3-C4F8-4B16-AA8C-CA7A6D9677EC}" srcId="{0586A01B-F1C8-484A-9E74-A04BFA639CA4}" destId="{8C5A77C7-16FD-4289-803D-636F4F40C156}" srcOrd="2" destOrd="0" parTransId="{ED1E2831-BE18-4856-BE2D-BD878BD742EE}" sibTransId="{CD9451AF-9B76-4B8B-85E0-79808435082D}"/>
    <dgm:cxn modelId="{C86CE313-9664-4974-A53D-5AA360360DAE}" type="presParOf" srcId="{4A4648F8-8E65-49B7-8447-2BEABF64B6B7}" destId="{8DE60EB0-BA21-485E-9D10-A3B1FA6DED97}" srcOrd="0" destOrd="0" presId="urn:microsoft.com/office/officeart/2005/8/layout/vList2"/>
    <dgm:cxn modelId="{EB7D21F1-6305-41C4-B92B-5847C7464FA3}" type="presParOf" srcId="{4A4648F8-8E65-49B7-8447-2BEABF64B6B7}" destId="{E078C4AB-87B9-4B84-9EC4-1954DB24E2F6}" srcOrd="1" destOrd="0" presId="urn:microsoft.com/office/officeart/2005/8/layout/vList2"/>
    <dgm:cxn modelId="{795674FD-997D-4CBA-B1CF-130CB4AC8B6B}" type="presParOf" srcId="{4A4648F8-8E65-49B7-8447-2BEABF64B6B7}" destId="{92F06DFE-54A7-414D-9096-60C55D2A0CEF}" srcOrd="2" destOrd="0" presId="urn:microsoft.com/office/officeart/2005/8/layout/vList2"/>
    <dgm:cxn modelId="{416C3D0B-54A5-4A49-9CB3-0B3D4E64B430}" type="presParOf" srcId="{4A4648F8-8E65-49B7-8447-2BEABF64B6B7}" destId="{38973419-D604-4B98-9B05-C4A10D9BC0C3}" srcOrd="3" destOrd="0" presId="urn:microsoft.com/office/officeart/2005/8/layout/vList2"/>
    <dgm:cxn modelId="{4B5D8DA0-3D34-41E8-8DF5-44C9E47988CC}" type="presParOf" srcId="{4A4648F8-8E65-49B7-8447-2BEABF64B6B7}" destId="{2DF20CF5-9BDC-4CE0-8C67-D5F23A5BCD8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ED0BFB0-6A85-496A-8F95-DF8AF44FFC1E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5B91DE9C-305E-4F95-BC02-1124EE489E4B}">
      <dgm:prSet/>
      <dgm:spPr/>
      <dgm:t>
        <a:bodyPr/>
        <a:lstStyle/>
        <a:p>
          <a:pPr>
            <a:defRPr cap="all"/>
          </a:pPr>
          <a:r>
            <a:rPr lang="en-US" b="1" dirty="0">
              <a:solidFill>
                <a:schemeClr val="tx1"/>
              </a:solidFill>
            </a:rPr>
            <a:t>Vulnerability &amp; obedience</a:t>
          </a:r>
        </a:p>
      </dgm:t>
    </dgm:pt>
    <dgm:pt modelId="{B52FEA9A-D842-4E5F-B61F-3A8FA537898E}" type="parTrans" cxnId="{D7120681-C520-4B6C-B79D-ED849DB88ADA}">
      <dgm:prSet/>
      <dgm:spPr/>
      <dgm:t>
        <a:bodyPr/>
        <a:lstStyle/>
        <a:p>
          <a:endParaRPr lang="en-US"/>
        </a:p>
      </dgm:t>
    </dgm:pt>
    <dgm:pt modelId="{4437CC09-2680-4AA5-A889-53D1C8AAE3BC}" type="sibTrans" cxnId="{D7120681-C520-4B6C-B79D-ED849DB88ADA}">
      <dgm:prSet/>
      <dgm:spPr/>
      <dgm:t>
        <a:bodyPr/>
        <a:lstStyle/>
        <a:p>
          <a:endParaRPr lang="en-US"/>
        </a:p>
      </dgm:t>
    </dgm:pt>
    <dgm:pt modelId="{3E8D492E-7A37-4C7A-A3B8-3C752BC94117}">
      <dgm:prSet/>
      <dgm:spPr/>
      <dgm:t>
        <a:bodyPr/>
        <a:lstStyle/>
        <a:p>
          <a:pPr>
            <a:defRPr cap="all"/>
          </a:pPr>
          <a:r>
            <a:rPr lang="en-US" b="1" dirty="0"/>
            <a:t>Honest evaluation</a:t>
          </a:r>
        </a:p>
      </dgm:t>
    </dgm:pt>
    <dgm:pt modelId="{29BDA825-384A-432D-9028-B79B486254A2}" type="parTrans" cxnId="{1688F778-93F8-4335-B323-49F61208CD76}">
      <dgm:prSet/>
      <dgm:spPr/>
      <dgm:t>
        <a:bodyPr/>
        <a:lstStyle/>
        <a:p>
          <a:endParaRPr lang="en-US"/>
        </a:p>
      </dgm:t>
    </dgm:pt>
    <dgm:pt modelId="{EEB3AF65-CFCF-42D0-A77F-E9C36137ACDC}" type="sibTrans" cxnId="{1688F778-93F8-4335-B323-49F61208CD76}">
      <dgm:prSet/>
      <dgm:spPr/>
      <dgm:t>
        <a:bodyPr/>
        <a:lstStyle/>
        <a:p>
          <a:endParaRPr lang="en-US"/>
        </a:p>
      </dgm:t>
    </dgm:pt>
    <dgm:pt modelId="{EB1546A5-E91F-4B98-87BB-963DB4E75D25}">
      <dgm:prSet/>
      <dgm:spPr/>
      <dgm:t>
        <a:bodyPr/>
        <a:lstStyle/>
        <a:p>
          <a:pPr>
            <a:defRPr cap="all"/>
          </a:pPr>
          <a:r>
            <a:rPr lang="en-US" b="1" dirty="0"/>
            <a:t>Effective feedback</a:t>
          </a:r>
        </a:p>
      </dgm:t>
    </dgm:pt>
    <dgm:pt modelId="{0DA50660-265F-4396-80C8-92DFA34511DE}" type="parTrans" cxnId="{9E4A8947-97FB-48DB-8DAB-2E887E8BF94F}">
      <dgm:prSet/>
      <dgm:spPr/>
      <dgm:t>
        <a:bodyPr/>
        <a:lstStyle/>
        <a:p>
          <a:endParaRPr lang="en-US"/>
        </a:p>
      </dgm:t>
    </dgm:pt>
    <dgm:pt modelId="{6424AB84-9198-40EA-B730-84403B372387}" type="sibTrans" cxnId="{9E4A8947-97FB-48DB-8DAB-2E887E8BF94F}">
      <dgm:prSet/>
      <dgm:spPr/>
      <dgm:t>
        <a:bodyPr/>
        <a:lstStyle/>
        <a:p>
          <a:endParaRPr lang="en-US"/>
        </a:p>
      </dgm:t>
    </dgm:pt>
    <dgm:pt modelId="{AAE3EFAF-463E-424A-9FDF-8B39302C446E}" type="pres">
      <dgm:prSet presAssocID="{0ED0BFB0-6A85-496A-8F95-DF8AF44FFC1E}" presName="root" presStyleCnt="0">
        <dgm:presLayoutVars>
          <dgm:dir/>
          <dgm:resizeHandles val="exact"/>
        </dgm:presLayoutVars>
      </dgm:prSet>
      <dgm:spPr/>
    </dgm:pt>
    <dgm:pt modelId="{6439C24F-093E-48DA-A58A-2125E3D4DDDA}" type="pres">
      <dgm:prSet presAssocID="{5B91DE9C-305E-4F95-BC02-1124EE489E4B}" presName="compNode" presStyleCnt="0"/>
      <dgm:spPr/>
    </dgm:pt>
    <dgm:pt modelId="{87845C38-6EC7-4990-B818-17E477BE5598}" type="pres">
      <dgm:prSet presAssocID="{5B91DE9C-305E-4F95-BC02-1124EE489E4B}" presName="iconBgRect" presStyleLbl="bgShp" presStyleIdx="0" presStyleCnt="3"/>
      <dgm:spPr>
        <a:solidFill>
          <a:srgbClr val="EEC665"/>
        </a:solidFill>
      </dgm:spPr>
    </dgm:pt>
    <dgm:pt modelId="{D6F8F311-50CF-4F8E-9B3E-7781B9B98B20}" type="pres">
      <dgm:prSet presAssocID="{5B91DE9C-305E-4F95-BC02-1124EE489E4B}" presName="iconRect" presStyleLbl="node1" presStyleIdx="0" presStyleCnt="3"/>
      <dgm:spPr>
        <a:blipFill>
          <a:blip xmlns:r="http://schemas.openxmlformats.org/officeDocument/2006/relationships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86697AF4-48C2-49DF-8D2D-97AABE55324A}" type="pres">
      <dgm:prSet presAssocID="{5B91DE9C-305E-4F95-BC02-1124EE489E4B}" presName="spaceRect" presStyleCnt="0"/>
      <dgm:spPr/>
    </dgm:pt>
    <dgm:pt modelId="{C9597974-5F8B-4D10-9F65-CBD4F95A4751}" type="pres">
      <dgm:prSet presAssocID="{5B91DE9C-305E-4F95-BC02-1124EE489E4B}" presName="textRect" presStyleLbl="revTx" presStyleIdx="0" presStyleCnt="3">
        <dgm:presLayoutVars>
          <dgm:chMax val="1"/>
          <dgm:chPref val="1"/>
        </dgm:presLayoutVars>
      </dgm:prSet>
      <dgm:spPr/>
    </dgm:pt>
    <dgm:pt modelId="{72A7AFA2-E195-4183-AD9D-722C71EC5EBC}" type="pres">
      <dgm:prSet presAssocID="{4437CC09-2680-4AA5-A889-53D1C8AAE3BC}" presName="sibTrans" presStyleCnt="0"/>
      <dgm:spPr/>
    </dgm:pt>
    <dgm:pt modelId="{F4D1D64E-DC2C-4426-BA12-ADC1CDB387EF}" type="pres">
      <dgm:prSet presAssocID="{3E8D492E-7A37-4C7A-A3B8-3C752BC94117}" presName="compNode" presStyleCnt="0"/>
      <dgm:spPr/>
    </dgm:pt>
    <dgm:pt modelId="{E94501BB-4A3F-4DCD-95BB-9D396FC202D1}" type="pres">
      <dgm:prSet presAssocID="{3E8D492E-7A37-4C7A-A3B8-3C752BC94117}" presName="iconBgRect" presStyleLbl="bgShp" presStyleIdx="1" presStyleCnt="3"/>
      <dgm:spPr>
        <a:xfrm>
          <a:off x="4685625" y="438680"/>
          <a:ext cx="2058750" cy="2058750"/>
        </a:xfrm>
        <a:prstGeom prst="ellipse">
          <a:avLst/>
        </a:prstGeom>
        <a:solidFill>
          <a:srgbClr val="EEC665"/>
        </a:solidFill>
        <a:ln>
          <a:noFill/>
        </a:ln>
        <a:effectLst/>
      </dgm:spPr>
    </dgm:pt>
    <dgm:pt modelId="{06871454-F9D7-49BD-9EFA-7BBDD7F5CA66}" type="pres">
      <dgm:prSet presAssocID="{3E8D492E-7A37-4C7A-A3B8-3C752BC94117}" presName="iconRect" presStyleLbl="node1" presStyleIdx="1" presStyleCnt="3"/>
      <dgm:spPr>
        <a:blipFill>
          <a:blip xmlns:r="http://schemas.openxmlformats.org/officeDocument/2006/relationships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7C9B952A-6067-4F3A-B6C9-20D9F1D081C1}" type="pres">
      <dgm:prSet presAssocID="{3E8D492E-7A37-4C7A-A3B8-3C752BC94117}" presName="spaceRect" presStyleCnt="0"/>
      <dgm:spPr/>
    </dgm:pt>
    <dgm:pt modelId="{AB3DF132-9F5A-464C-929D-C1EAE89830B7}" type="pres">
      <dgm:prSet presAssocID="{3E8D492E-7A37-4C7A-A3B8-3C752BC94117}" presName="textRect" presStyleLbl="revTx" presStyleIdx="1" presStyleCnt="3">
        <dgm:presLayoutVars>
          <dgm:chMax val="1"/>
          <dgm:chPref val="1"/>
        </dgm:presLayoutVars>
      </dgm:prSet>
      <dgm:spPr/>
    </dgm:pt>
    <dgm:pt modelId="{457A5BE6-3C81-4910-9538-5A1E32762710}" type="pres">
      <dgm:prSet presAssocID="{EEB3AF65-CFCF-42D0-A77F-E9C36137ACDC}" presName="sibTrans" presStyleCnt="0"/>
      <dgm:spPr/>
    </dgm:pt>
    <dgm:pt modelId="{7DE7FCB8-CCA5-484F-91FA-681ED7F14CC0}" type="pres">
      <dgm:prSet presAssocID="{EB1546A5-E91F-4B98-87BB-963DB4E75D25}" presName="compNode" presStyleCnt="0"/>
      <dgm:spPr/>
    </dgm:pt>
    <dgm:pt modelId="{B5578D4B-CAF2-4C5C-9594-E27C27959D3B}" type="pres">
      <dgm:prSet presAssocID="{EB1546A5-E91F-4B98-87BB-963DB4E75D25}" presName="iconBgRect" presStyleLbl="bgShp" presStyleIdx="2" presStyleCnt="3"/>
      <dgm:spPr>
        <a:xfrm>
          <a:off x="8651250" y="438680"/>
          <a:ext cx="2058750" cy="2058750"/>
        </a:xfrm>
        <a:prstGeom prst="ellipse">
          <a:avLst/>
        </a:prstGeom>
        <a:solidFill>
          <a:srgbClr val="EEC665"/>
        </a:solidFill>
        <a:ln>
          <a:noFill/>
        </a:ln>
        <a:effectLst/>
      </dgm:spPr>
    </dgm:pt>
    <dgm:pt modelId="{D7BE303A-7E87-42F1-ACCA-2B22DCF7D589}" type="pres">
      <dgm:prSet presAssocID="{EB1546A5-E91F-4B98-87BB-963DB4E75D25}" presName="iconRect" presStyleLbl="node1" presStyleIdx="2" presStyleCnt="3"/>
      <dgm:spPr>
        <a:blipFill>
          <a:blip xmlns:r="http://schemas.openxmlformats.org/officeDocument/2006/relationships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25234EBF-1A70-42C9-99E7-E106006CEBC4}" type="pres">
      <dgm:prSet presAssocID="{EB1546A5-E91F-4B98-87BB-963DB4E75D25}" presName="spaceRect" presStyleCnt="0"/>
      <dgm:spPr/>
    </dgm:pt>
    <dgm:pt modelId="{0D18D1D4-A942-4533-AAD1-4F61093D7180}" type="pres">
      <dgm:prSet presAssocID="{EB1546A5-E91F-4B98-87BB-963DB4E75D25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0FEA6A0E-686B-4302-B3AA-DCFE9F31A3B9}" type="presOf" srcId="{3E8D492E-7A37-4C7A-A3B8-3C752BC94117}" destId="{AB3DF132-9F5A-464C-929D-C1EAE89830B7}" srcOrd="0" destOrd="0" presId="urn:microsoft.com/office/officeart/2018/5/layout/IconCircleLabelList"/>
    <dgm:cxn modelId="{C280D733-2418-4D49-9497-9F4ECE17F1A1}" type="presOf" srcId="{5B91DE9C-305E-4F95-BC02-1124EE489E4B}" destId="{C9597974-5F8B-4D10-9F65-CBD4F95A4751}" srcOrd="0" destOrd="0" presId="urn:microsoft.com/office/officeart/2018/5/layout/IconCircleLabelList"/>
    <dgm:cxn modelId="{9E4A8947-97FB-48DB-8DAB-2E887E8BF94F}" srcId="{0ED0BFB0-6A85-496A-8F95-DF8AF44FFC1E}" destId="{EB1546A5-E91F-4B98-87BB-963DB4E75D25}" srcOrd="2" destOrd="0" parTransId="{0DA50660-265F-4396-80C8-92DFA34511DE}" sibTransId="{6424AB84-9198-40EA-B730-84403B372387}"/>
    <dgm:cxn modelId="{1688F778-93F8-4335-B323-49F61208CD76}" srcId="{0ED0BFB0-6A85-496A-8F95-DF8AF44FFC1E}" destId="{3E8D492E-7A37-4C7A-A3B8-3C752BC94117}" srcOrd="1" destOrd="0" parTransId="{29BDA825-384A-432D-9028-B79B486254A2}" sibTransId="{EEB3AF65-CFCF-42D0-A77F-E9C36137ACDC}"/>
    <dgm:cxn modelId="{D7120681-C520-4B6C-B79D-ED849DB88ADA}" srcId="{0ED0BFB0-6A85-496A-8F95-DF8AF44FFC1E}" destId="{5B91DE9C-305E-4F95-BC02-1124EE489E4B}" srcOrd="0" destOrd="0" parTransId="{B52FEA9A-D842-4E5F-B61F-3A8FA537898E}" sibTransId="{4437CC09-2680-4AA5-A889-53D1C8AAE3BC}"/>
    <dgm:cxn modelId="{A14E45B9-ABE9-48E8-B355-CC1031CA7CDC}" type="presOf" srcId="{0ED0BFB0-6A85-496A-8F95-DF8AF44FFC1E}" destId="{AAE3EFAF-463E-424A-9FDF-8B39302C446E}" srcOrd="0" destOrd="0" presId="urn:microsoft.com/office/officeart/2018/5/layout/IconCircleLabelList"/>
    <dgm:cxn modelId="{AF9069BB-F3C2-40D4-933D-1DD0DA40B98E}" type="presOf" srcId="{EB1546A5-E91F-4B98-87BB-963DB4E75D25}" destId="{0D18D1D4-A942-4533-AAD1-4F61093D7180}" srcOrd="0" destOrd="0" presId="urn:microsoft.com/office/officeart/2018/5/layout/IconCircleLabelList"/>
    <dgm:cxn modelId="{A8D01629-4BC8-4102-9F4D-976CA00ED856}" type="presParOf" srcId="{AAE3EFAF-463E-424A-9FDF-8B39302C446E}" destId="{6439C24F-093E-48DA-A58A-2125E3D4DDDA}" srcOrd="0" destOrd="0" presId="urn:microsoft.com/office/officeart/2018/5/layout/IconCircleLabelList"/>
    <dgm:cxn modelId="{684C2FD3-A96B-41E8-9701-46F87BFBB11D}" type="presParOf" srcId="{6439C24F-093E-48DA-A58A-2125E3D4DDDA}" destId="{87845C38-6EC7-4990-B818-17E477BE5598}" srcOrd="0" destOrd="0" presId="urn:microsoft.com/office/officeart/2018/5/layout/IconCircleLabelList"/>
    <dgm:cxn modelId="{E5D935D1-113B-40DB-BE10-B6D178EC7866}" type="presParOf" srcId="{6439C24F-093E-48DA-A58A-2125E3D4DDDA}" destId="{D6F8F311-50CF-4F8E-9B3E-7781B9B98B20}" srcOrd="1" destOrd="0" presId="urn:microsoft.com/office/officeart/2018/5/layout/IconCircleLabelList"/>
    <dgm:cxn modelId="{119F8C9A-26B0-42ED-AF00-0EDB8BE1D8D8}" type="presParOf" srcId="{6439C24F-093E-48DA-A58A-2125E3D4DDDA}" destId="{86697AF4-48C2-49DF-8D2D-97AABE55324A}" srcOrd="2" destOrd="0" presId="urn:microsoft.com/office/officeart/2018/5/layout/IconCircleLabelList"/>
    <dgm:cxn modelId="{E15E2375-E760-4D42-A5EF-30B387AFE603}" type="presParOf" srcId="{6439C24F-093E-48DA-A58A-2125E3D4DDDA}" destId="{C9597974-5F8B-4D10-9F65-CBD4F95A4751}" srcOrd="3" destOrd="0" presId="urn:microsoft.com/office/officeart/2018/5/layout/IconCircleLabelList"/>
    <dgm:cxn modelId="{16118960-7E9F-465E-AE0A-AF301311DCD6}" type="presParOf" srcId="{AAE3EFAF-463E-424A-9FDF-8B39302C446E}" destId="{72A7AFA2-E195-4183-AD9D-722C71EC5EBC}" srcOrd="1" destOrd="0" presId="urn:microsoft.com/office/officeart/2018/5/layout/IconCircleLabelList"/>
    <dgm:cxn modelId="{9F71A227-1951-4E66-A28A-422C6FFD4929}" type="presParOf" srcId="{AAE3EFAF-463E-424A-9FDF-8B39302C446E}" destId="{F4D1D64E-DC2C-4426-BA12-ADC1CDB387EF}" srcOrd="2" destOrd="0" presId="urn:microsoft.com/office/officeart/2018/5/layout/IconCircleLabelList"/>
    <dgm:cxn modelId="{10ABA167-72BA-4357-BCB1-88DFF080EAD9}" type="presParOf" srcId="{F4D1D64E-DC2C-4426-BA12-ADC1CDB387EF}" destId="{E94501BB-4A3F-4DCD-95BB-9D396FC202D1}" srcOrd="0" destOrd="0" presId="urn:microsoft.com/office/officeart/2018/5/layout/IconCircleLabelList"/>
    <dgm:cxn modelId="{40731E91-6F29-4CBB-9632-D602825F29E2}" type="presParOf" srcId="{F4D1D64E-DC2C-4426-BA12-ADC1CDB387EF}" destId="{06871454-F9D7-49BD-9EFA-7BBDD7F5CA66}" srcOrd="1" destOrd="0" presId="urn:microsoft.com/office/officeart/2018/5/layout/IconCircleLabelList"/>
    <dgm:cxn modelId="{C34C28FC-F8E8-4F9F-A3F4-1C96BA363DA2}" type="presParOf" srcId="{F4D1D64E-DC2C-4426-BA12-ADC1CDB387EF}" destId="{7C9B952A-6067-4F3A-B6C9-20D9F1D081C1}" srcOrd="2" destOrd="0" presId="urn:microsoft.com/office/officeart/2018/5/layout/IconCircleLabelList"/>
    <dgm:cxn modelId="{A62EAA97-E1F8-478D-8B8C-ADDEDB6DB971}" type="presParOf" srcId="{F4D1D64E-DC2C-4426-BA12-ADC1CDB387EF}" destId="{AB3DF132-9F5A-464C-929D-C1EAE89830B7}" srcOrd="3" destOrd="0" presId="urn:microsoft.com/office/officeart/2018/5/layout/IconCircleLabelList"/>
    <dgm:cxn modelId="{F6D52395-7056-4846-ABB5-19BE8F3D966B}" type="presParOf" srcId="{AAE3EFAF-463E-424A-9FDF-8B39302C446E}" destId="{457A5BE6-3C81-4910-9538-5A1E32762710}" srcOrd="3" destOrd="0" presId="urn:microsoft.com/office/officeart/2018/5/layout/IconCircleLabelList"/>
    <dgm:cxn modelId="{555E9416-A3F0-444B-8D36-B45622B9EE49}" type="presParOf" srcId="{AAE3EFAF-463E-424A-9FDF-8B39302C446E}" destId="{7DE7FCB8-CCA5-484F-91FA-681ED7F14CC0}" srcOrd="4" destOrd="0" presId="urn:microsoft.com/office/officeart/2018/5/layout/IconCircleLabelList"/>
    <dgm:cxn modelId="{B502C05B-C5EF-4808-A034-77A1F2D20701}" type="presParOf" srcId="{7DE7FCB8-CCA5-484F-91FA-681ED7F14CC0}" destId="{B5578D4B-CAF2-4C5C-9594-E27C27959D3B}" srcOrd="0" destOrd="0" presId="urn:microsoft.com/office/officeart/2018/5/layout/IconCircleLabelList"/>
    <dgm:cxn modelId="{7398B38C-C8B3-4CC0-A6C6-0F7C46A69CB5}" type="presParOf" srcId="{7DE7FCB8-CCA5-484F-91FA-681ED7F14CC0}" destId="{D7BE303A-7E87-42F1-ACCA-2B22DCF7D589}" srcOrd="1" destOrd="0" presId="urn:microsoft.com/office/officeart/2018/5/layout/IconCircleLabelList"/>
    <dgm:cxn modelId="{460359D7-C5AC-470E-BFE6-4D9B617D2466}" type="presParOf" srcId="{7DE7FCB8-CCA5-484F-91FA-681ED7F14CC0}" destId="{25234EBF-1A70-42C9-99E7-E106006CEBC4}" srcOrd="2" destOrd="0" presId="urn:microsoft.com/office/officeart/2018/5/layout/IconCircleLabelList"/>
    <dgm:cxn modelId="{FD2B2075-2713-4641-B84F-4A32DDF2CD61}" type="presParOf" srcId="{7DE7FCB8-CCA5-484F-91FA-681ED7F14CC0}" destId="{0D18D1D4-A942-4533-AAD1-4F61093D7180}" srcOrd="3" destOrd="0" presId="urn:microsoft.com/office/officeart/2018/5/layout/IconCircleLabel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E60EB0-BA21-485E-9D10-A3B1FA6DED97}">
      <dsp:nvSpPr>
        <dsp:cNvPr id="0" name=""/>
        <dsp:cNvSpPr/>
      </dsp:nvSpPr>
      <dsp:spPr>
        <a:xfrm>
          <a:off x="0" y="55337"/>
          <a:ext cx="7313772" cy="15492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/>
            <a:t>With excellence in all things and</a:t>
          </a:r>
        </a:p>
      </dsp:txBody>
      <dsp:txXfrm>
        <a:off x="75630" y="130967"/>
        <a:ext cx="7162512" cy="1398021"/>
      </dsp:txXfrm>
    </dsp:sp>
    <dsp:sp modelId="{92F06DFE-54A7-414D-9096-60C55D2A0CEF}">
      <dsp:nvSpPr>
        <dsp:cNvPr id="0" name=""/>
        <dsp:cNvSpPr/>
      </dsp:nvSpPr>
      <dsp:spPr>
        <a:xfrm>
          <a:off x="0" y="1716938"/>
          <a:ext cx="7313772" cy="15492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Through continuous improvement and growth</a:t>
          </a:r>
        </a:p>
      </dsp:txBody>
      <dsp:txXfrm>
        <a:off x="75630" y="1792568"/>
        <a:ext cx="7162512" cy="1398021"/>
      </dsp:txXfrm>
    </dsp:sp>
    <dsp:sp modelId="{2DF20CF5-9BDC-4CE0-8C67-D5F23A5BCD83}">
      <dsp:nvSpPr>
        <dsp:cNvPr id="0" name=""/>
        <dsp:cNvSpPr/>
      </dsp:nvSpPr>
      <dsp:spPr>
        <a:xfrm>
          <a:off x="0" y="3378540"/>
          <a:ext cx="7313772" cy="15492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“Wash, rinse, repeat”</a:t>
          </a:r>
        </a:p>
      </dsp:txBody>
      <dsp:txXfrm>
        <a:off x="75630" y="3454170"/>
        <a:ext cx="7162512" cy="13980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845C38-6EC7-4990-B818-17E477BE5598}">
      <dsp:nvSpPr>
        <dsp:cNvPr id="0" name=""/>
        <dsp:cNvSpPr/>
      </dsp:nvSpPr>
      <dsp:spPr>
        <a:xfrm>
          <a:off x="719999" y="194999"/>
          <a:ext cx="2058750" cy="2058750"/>
        </a:xfrm>
        <a:prstGeom prst="ellipse">
          <a:avLst/>
        </a:prstGeom>
        <a:solidFill>
          <a:srgbClr val="EEC665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F8F311-50CF-4F8E-9B3E-7781B9B98B20}">
      <dsp:nvSpPr>
        <dsp:cNvPr id="0" name=""/>
        <dsp:cNvSpPr/>
      </dsp:nvSpPr>
      <dsp:spPr>
        <a:xfrm>
          <a:off x="1158750" y="633749"/>
          <a:ext cx="1181250" cy="1181250"/>
        </a:xfrm>
        <a:prstGeom prst="rect">
          <a:avLst/>
        </a:prstGeom>
        <a:blipFill>
          <a:blip xmlns:r="http://schemas.openxmlformats.org/officeDocument/2006/relationships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597974-5F8B-4D10-9F65-CBD4F95A4751}">
      <dsp:nvSpPr>
        <dsp:cNvPr id="0" name=""/>
        <dsp:cNvSpPr/>
      </dsp:nvSpPr>
      <dsp:spPr>
        <a:xfrm>
          <a:off x="61875" y="2895000"/>
          <a:ext cx="3375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500" b="1" kern="1200" dirty="0">
              <a:solidFill>
                <a:schemeClr val="tx1"/>
              </a:solidFill>
            </a:rPr>
            <a:t>Vulnerability &amp; obedience</a:t>
          </a:r>
        </a:p>
      </dsp:txBody>
      <dsp:txXfrm>
        <a:off x="61875" y="2895000"/>
        <a:ext cx="3375000" cy="720000"/>
      </dsp:txXfrm>
    </dsp:sp>
    <dsp:sp modelId="{E94501BB-4A3F-4DCD-95BB-9D396FC202D1}">
      <dsp:nvSpPr>
        <dsp:cNvPr id="0" name=""/>
        <dsp:cNvSpPr/>
      </dsp:nvSpPr>
      <dsp:spPr>
        <a:xfrm>
          <a:off x="4685625" y="194999"/>
          <a:ext cx="2058750" cy="2058750"/>
        </a:xfrm>
        <a:prstGeom prst="ellipse">
          <a:avLst/>
        </a:prstGeom>
        <a:solidFill>
          <a:srgbClr val="EEC665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871454-F9D7-49BD-9EFA-7BBDD7F5CA66}">
      <dsp:nvSpPr>
        <dsp:cNvPr id="0" name=""/>
        <dsp:cNvSpPr/>
      </dsp:nvSpPr>
      <dsp:spPr>
        <a:xfrm>
          <a:off x="5124375" y="633749"/>
          <a:ext cx="1181250" cy="1181250"/>
        </a:xfrm>
        <a:prstGeom prst="rect">
          <a:avLst/>
        </a:prstGeom>
        <a:blipFill>
          <a:blip xmlns:r="http://schemas.openxmlformats.org/officeDocument/2006/relationships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3DF132-9F5A-464C-929D-C1EAE89830B7}">
      <dsp:nvSpPr>
        <dsp:cNvPr id="0" name=""/>
        <dsp:cNvSpPr/>
      </dsp:nvSpPr>
      <dsp:spPr>
        <a:xfrm>
          <a:off x="4027500" y="2895000"/>
          <a:ext cx="3375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500" b="1" kern="1200" dirty="0"/>
            <a:t>Honest evaluation</a:t>
          </a:r>
        </a:p>
      </dsp:txBody>
      <dsp:txXfrm>
        <a:off x="4027500" y="2895000"/>
        <a:ext cx="3375000" cy="720000"/>
      </dsp:txXfrm>
    </dsp:sp>
    <dsp:sp modelId="{B5578D4B-CAF2-4C5C-9594-E27C27959D3B}">
      <dsp:nvSpPr>
        <dsp:cNvPr id="0" name=""/>
        <dsp:cNvSpPr/>
      </dsp:nvSpPr>
      <dsp:spPr>
        <a:xfrm>
          <a:off x="8651250" y="194999"/>
          <a:ext cx="2058750" cy="2058750"/>
        </a:xfrm>
        <a:prstGeom prst="ellipse">
          <a:avLst/>
        </a:prstGeom>
        <a:solidFill>
          <a:srgbClr val="EEC665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BE303A-7E87-42F1-ACCA-2B22DCF7D589}">
      <dsp:nvSpPr>
        <dsp:cNvPr id="0" name=""/>
        <dsp:cNvSpPr/>
      </dsp:nvSpPr>
      <dsp:spPr>
        <a:xfrm>
          <a:off x="9090000" y="633749"/>
          <a:ext cx="1181250" cy="1181250"/>
        </a:xfrm>
        <a:prstGeom prst="rect">
          <a:avLst/>
        </a:prstGeom>
        <a:blipFill>
          <a:blip xmlns:r="http://schemas.openxmlformats.org/officeDocument/2006/relationships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18D1D4-A942-4533-AAD1-4F61093D7180}">
      <dsp:nvSpPr>
        <dsp:cNvPr id="0" name=""/>
        <dsp:cNvSpPr/>
      </dsp:nvSpPr>
      <dsp:spPr>
        <a:xfrm>
          <a:off x="7993125" y="2895000"/>
          <a:ext cx="3375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500" b="1" kern="1200" dirty="0"/>
            <a:t>Effective feedback</a:t>
          </a:r>
        </a:p>
      </dsp:txBody>
      <dsp:txXfrm>
        <a:off x="7993125" y="2895000"/>
        <a:ext cx="33750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8BA5AC-C4BC-A0D8-91FA-550CE219C93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772525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26E8A1-1215-CF39-7147-B09CB9DDF67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37000" y="8772525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C92099-D544-47DE-A6FC-EFB4C8B68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3680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7000" y="0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331042-3A1D-4CF5-98DF-EAFDE7037E2E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4850" y="1154113"/>
            <a:ext cx="55403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325" y="4445000"/>
            <a:ext cx="5559425" cy="36369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525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7000" y="8772525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14304E-BA95-4930-A0CE-15E94217C2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056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4304E-BA95-4930-A0CE-15E94217C25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6580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4304E-BA95-4930-A0CE-15E94217C25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566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Kairos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4D1F0C6-E3F7-87FC-460B-E171353F5D6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4114800" cy="68580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9D8299F6-53C3-AB2F-51D6-3E8EB1F4BA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3412" y="1676400"/>
            <a:ext cx="5180251" cy="1470025"/>
          </a:xfrm>
        </p:spPr>
        <p:txBody>
          <a:bodyPr/>
          <a:lstStyle>
            <a:lvl1pPr>
              <a:defRPr>
                <a:solidFill>
                  <a:srgbClr val="485B7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2ABE5723-4E7E-8D8B-E19A-C797178E37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13412" y="3432172"/>
            <a:ext cx="5181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Picture 5" descr="A blue oval with black text&#10;&#10;AI-generated content may be incorrect.">
            <a:extLst>
              <a:ext uri="{FF2B5EF4-FFF2-40B4-BE49-F238E27FC236}">
                <a16:creationId xmlns:a16="http://schemas.microsoft.com/office/drawing/2014/main" id="{F3F18C8F-4A10-287C-7D24-43AEEF61FAA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97" y="282658"/>
            <a:ext cx="836748" cy="320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019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85B7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85B7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768725"/>
          </a:xfrm>
        </p:spPr>
        <p:txBody>
          <a:bodyPr/>
          <a:lstStyle>
            <a:lvl1pPr>
              <a:defRPr sz="2400">
                <a:solidFill>
                  <a:srgbClr val="485B71"/>
                </a:solidFill>
              </a:defRPr>
            </a:lvl1pPr>
            <a:lvl2pPr>
              <a:defRPr sz="2000">
                <a:solidFill>
                  <a:srgbClr val="485B71"/>
                </a:solidFill>
              </a:defRPr>
            </a:lvl2pPr>
            <a:lvl3pPr>
              <a:defRPr sz="1800">
                <a:solidFill>
                  <a:srgbClr val="485B71"/>
                </a:solidFill>
              </a:defRPr>
            </a:lvl3pPr>
            <a:lvl4pPr>
              <a:defRPr sz="1600">
                <a:solidFill>
                  <a:srgbClr val="485B71"/>
                </a:solidFill>
              </a:defRPr>
            </a:lvl4pPr>
            <a:lvl5pPr>
              <a:defRPr sz="1600">
                <a:solidFill>
                  <a:srgbClr val="485B7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4" y="1535113"/>
            <a:ext cx="5387630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85B7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4" y="2174875"/>
            <a:ext cx="5387630" cy="3768725"/>
          </a:xfrm>
        </p:spPr>
        <p:txBody>
          <a:bodyPr/>
          <a:lstStyle>
            <a:lvl1pPr>
              <a:defRPr sz="2400">
                <a:solidFill>
                  <a:srgbClr val="485B71"/>
                </a:solidFill>
              </a:defRPr>
            </a:lvl1pPr>
            <a:lvl2pPr>
              <a:defRPr sz="2000">
                <a:solidFill>
                  <a:srgbClr val="485B71"/>
                </a:solidFill>
              </a:defRPr>
            </a:lvl2pPr>
            <a:lvl3pPr>
              <a:defRPr sz="1800">
                <a:solidFill>
                  <a:srgbClr val="485B71"/>
                </a:solidFill>
              </a:defRPr>
            </a:lvl3pPr>
            <a:lvl4pPr>
              <a:defRPr sz="1600">
                <a:solidFill>
                  <a:srgbClr val="485B71"/>
                </a:solidFill>
              </a:defRPr>
            </a:lvl4pPr>
            <a:lvl5pPr>
              <a:defRPr sz="1600">
                <a:solidFill>
                  <a:srgbClr val="485B7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9072B39-9375-1B0A-AD46-B6A89C90C5A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33012" y="6096000"/>
            <a:ext cx="1524000" cy="594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283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85B7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31361E-35B9-E82F-DA61-7F93795C2F1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412" y="6310935"/>
            <a:ext cx="838200" cy="3624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D29632C-90EA-C94C-150D-6E85FDD46E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33012" y="6096000"/>
            <a:ext cx="1524002" cy="548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6094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3AE0FED-2FEA-AC99-174F-DB3A760CC4B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33012" y="6096000"/>
            <a:ext cx="1524000" cy="594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7245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6023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Kairos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group of gears on a blue background&#10;&#10;Description automatically generated">
            <a:extLst>
              <a:ext uri="{FF2B5EF4-FFF2-40B4-BE49-F238E27FC236}">
                <a16:creationId xmlns:a16="http://schemas.microsoft.com/office/drawing/2014/main" id="{3B6BE400-91CD-79ED-27A5-DBD0668F37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43"/>
          <a:stretch/>
        </p:blipFill>
        <p:spPr>
          <a:xfrm>
            <a:off x="0" y="0"/>
            <a:ext cx="4114800" cy="68580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9D8299F6-53C3-AB2F-51D6-3E8EB1F4BA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3412" y="1676400"/>
            <a:ext cx="5180251" cy="1470025"/>
          </a:xfrm>
        </p:spPr>
        <p:txBody>
          <a:bodyPr/>
          <a:lstStyle>
            <a:lvl1pPr>
              <a:defRPr>
                <a:solidFill>
                  <a:srgbClr val="485B7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2ABE5723-4E7E-8D8B-E19A-C797178E37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13412" y="3432172"/>
            <a:ext cx="5181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3" name="Picture 2" descr="A white logo with black background&#10;&#10;Description automatically generated">
            <a:extLst>
              <a:ext uri="{FF2B5EF4-FFF2-40B4-BE49-F238E27FC236}">
                <a16:creationId xmlns:a16="http://schemas.microsoft.com/office/drawing/2014/main" id="{81EFF009-F54A-FCE3-2353-97AF30D6B81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1458" y="220980"/>
            <a:ext cx="957626" cy="36576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CE65721-621F-16DA-BC94-2AE533FBE62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4114800" cy="6858000"/>
          </a:xfrm>
          <a:prstGeom prst="rect">
            <a:avLst/>
          </a:prstGeom>
          <a:gradFill>
            <a:gsLst>
              <a:gs pos="46000">
                <a:srgbClr val="061A34"/>
              </a:gs>
              <a:gs pos="0">
                <a:srgbClr val="1F517D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 descr="A blue oval with black text&#10;&#10;AI-generated content may be incorrect.">
            <a:extLst>
              <a:ext uri="{FF2B5EF4-FFF2-40B4-BE49-F238E27FC236}">
                <a16:creationId xmlns:a16="http://schemas.microsoft.com/office/drawing/2014/main" id="{F3F18C8F-4A10-287C-7D24-43AEEF61FAA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97" y="282658"/>
            <a:ext cx="836748" cy="32040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127A3CC-224F-4D9A-6BFF-FA1DC98A7FF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50812" y="1295134"/>
            <a:ext cx="3818855" cy="3816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398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</p:spPr>
        <p:txBody>
          <a:bodyPr/>
          <a:lstStyle>
            <a:lvl1pPr>
              <a:defRPr>
                <a:solidFill>
                  <a:srgbClr val="485B7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441" y="1600203"/>
            <a:ext cx="10969943" cy="4267197"/>
          </a:xfrm>
        </p:spPr>
        <p:txBody>
          <a:bodyPr/>
          <a:lstStyle>
            <a:lvl1pPr>
              <a:defRPr>
                <a:solidFill>
                  <a:srgbClr val="485B71"/>
                </a:solidFill>
              </a:defRPr>
            </a:lvl1pPr>
            <a:lvl2pPr>
              <a:defRPr>
                <a:solidFill>
                  <a:srgbClr val="485B71"/>
                </a:solidFill>
              </a:defRPr>
            </a:lvl2pPr>
            <a:lvl3pPr>
              <a:defRPr>
                <a:solidFill>
                  <a:srgbClr val="485B71"/>
                </a:solidFill>
              </a:defRPr>
            </a:lvl3pPr>
            <a:lvl4pPr>
              <a:defRPr>
                <a:solidFill>
                  <a:srgbClr val="485B71"/>
                </a:solidFill>
              </a:defRPr>
            </a:lvl4pPr>
            <a:lvl5pPr>
              <a:defRPr>
                <a:solidFill>
                  <a:srgbClr val="485B7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A368CA-036D-01AD-B8B4-EFA6695BBD2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33012" y="6096000"/>
            <a:ext cx="1524000" cy="594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477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Kairos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</p:spPr>
        <p:txBody>
          <a:bodyPr/>
          <a:lstStyle>
            <a:lvl1pPr>
              <a:defRPr>
                <a:solidFill>
                  <a:srgbClr val="485B7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441" y="1600203"/>
            <a:ext cx="10969943" cy="4267197"/>
          </a:xfrm>
        </p:spPr>
        <p:txBody>
          <a:bodyPr/>
          <a:lstStyle>
            <a:lvl1pPr>
              <a:defRPr>
                <a:solidFill>
                  <a:srgbClr val="485B71"/>
                </a:solidFill>
              </a:defRPr>
            </a:lvl1pPr>
            <a:lvl2pPr>
              <a:defRPr>
                <a:solidFill>
                  <a:srgbClr val="485B71"/>
                </a:solidFill>
              </a:defRPr>
            </a:lvl2pPr>
            <a:lvl3pPr>
              <a:defRPr>
                <a:solidFill>
                  <a:srgbClr val="485B71"/>
                </a:solidFill>
              </a:defRPr>
            </a:lvl3pPr>
            <a:lvl4pPr>
              <a:defRPr>
                <a:solidFill>
                  <a:srgbClr val="485B71"/>
                </a:solidFill>
              </a:defRPr>
            </a:lvl4pPr>
            <a:lvl5pPr>
              <a:defRPr>
                <a:solidFill>
                  <a:srgbClr val="485B7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3" name="Picture 12"/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41" y="6310935"/>
            <a:ext cx="838200" cy="36246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6A6A593-4A88-140C-9C03-5196C1708DA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33012" y="6096000"/>
            <a:ext cx="1524000" cy="594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23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gs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441" y="1600203"/>
            <a:ext cx="10969943" cy="4267197"/>
          </a:xfrm>
        </p:spPr>
        <p:txBody>
          <a:bodyPr/>
          <a:lstStyle>
            <a:lvl1pPr>
              <a:defRPr>
                <a:solidFill>
                  <a:srgbClr val="485B71"/>
                </a:solidFill>
              </a:defRPr>
            </a:lvl1pPr>
            <a:lvl2pPr>
              <a:defRPr>
                <a:solidFill>
                  <a:srgbClr val="485B71"/>
                </a:solidFill>
              </a:defRPr>
            </a:lvl2pPr>
            <a:lvl3pPr>
              <a:defRPr>
                <a:solidFill>
                  <a:srgbClr val="485B71"/>
                </a:solidFill>
              </a:defRPr>
            </a:lvl3pPr>
            <a:lvl4pPr>
              <a:defRPr>
                <a:solidFill>
                  <a:srgbClr val="485B71"/>
                </a:solidFill>
              </a:defRPr>
            </a:lvl4pPr>
            <a:lvl5pPr>
              <a:defRPr>
                <a:solidFill>
                  <a:srgbClr val="485B7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74AFC62-2A30-7E75-E13A-11C33C3FC7E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1" y="0"/>
            <a:ext cx="12188825" cy="14097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35000">
                <a:srgbClr val="EEC66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81E358F-7D90-BE60-B83E-963560908C8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99009" y="-381000"/>
            <a:ext cx="2133603" cy="213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095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s with Co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74" y="1378435"/>
            <a:ext cx="10969943" cy="1029799"/>
          </a:xfrm>
        </p:spPr>
        <p:txBody>
          <a:bodyPr/>
          <a:lstStyle>
            <a:lvl1pPr>
              <a:defRPr>
                <a:solidFill>
                  <a:srgbClr val="485B7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3474" y="2590800"/>
            <a:ext cx="5383398" cy="3581397"/>
          </a:xfrm>
        </p:spPr>
        <p:txBody>
          <a:bodyPr/>
          <a:lstStyle>
            <a:lvl1pPr>
              <a:defRPr sz="2800">
                <a:solidFill>
                  <a:srgbClr val="485B71"/>
                </a:solidFill>
              </a:defRPr>
            </a:lvl1pPr>
            <a:lvl2pPr>
              <a:defRPr sz="2400">
                <a:solidFill>
                  <a:srgbClr val="485B71"/>
                </a:solidFill>
              </a:defRPr>
            </a:lvl2pPr>
            <a:lvl3pPr>
              <a:defRPr sz="2000">
                <a:solidFill>
                  <a:srgbClr val="485B71"/>
                </a:solidFill>
              </a:defRPr>
            </a:lvl3pPr>
            <a:lvl4pPr>
              <a:defRPr sz="1800">
                <a:solidFill>
                  <a:srgbClr val="485B71"/>
                </a:solidFill>
              </a:defRPr>
            </a:lvl4pPr>
            <a:lvl5pPr>
              <a:defRPr sz="1800">
                <a:solidFill>
                  <a:srgbClr val="485B7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019" y="2590800"/>
            <a:ext cx="5383398" cy="3581397"/>
          </a:xfrm>
        </p:spPr>
        <p:txBody>
          <a:bodyPr/>
          <a:lstStyle>
            <a:lvl1pPr>
              <a:defRPr sz="2800">
                <a:solidFill>
                  <a:srgbClr val="485B71"/>
                </a:solidFill>
              </a:defRPr>
            </a:lvl1pPr>
            <a:lvl2pPr>
              <a:defRPr sz="2400">
                <a:solidFill>
                  <a:srgbClr val="485B71"/>
                </a:solidFill>
              </a:defRPr>
            </a:lvl2pPr>
            <a:lvl3pPr>
              <a:defRPr sz="2000">
                <a:solidFill>
                  <a:srgbClr val="485B71"/>
                </a:solidFill>
              </a:defRPr>
            </a:lvl3pPr>
            <a:lvl4pPr>
              <a:defRPr sz="1800">
                <a:solidFill>
                  <a:srgbClr val="485B71"/>
                </a:solidFill>
              </a:defRPr>
            </a:lvl4pPr>
            <a:lvl5pPr>
              <a:defRPr sz="1800">
                <a:solidFill>
                  <a:srgbClr val="485B7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394A76F-F748-2BFA-9BA1-D54323A528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1" y="0"/>
            <a:ext cx="12188825" cy="14097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35000">
                <a:srgbClr val="EEC66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B918917-6B0A-D2E5-825D-969FED6231F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99009" y="-381000"/>
            <a:ext cx="2133603" cy="213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978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 with Co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009F1EB-B629-3129-C513-A22E12C645B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1" y="0"/>
            <a:ext cx="12188825" cy="14097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35000">
                <a:srgbClr val="EEC66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9F2B88-289C-46DA-33A1-91E3A5B9E66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99009" y="-381000"/>
            <a:ext cx="2133603" cy="213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545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Conferenc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2305CA2-6E48-A066-CD95-30B7636B0EDF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4114800" cy="6858000"/>
          </a:xfrm>
          <a:prstGeom prst="rect">
            <a:avLst/>
          </a:prstGeom>
          <a:gradFill flip="none" rotWithShape="1">
            <a:gsLst>
              <a:gs pos="70000">
                <a:srgbClr val="FFFFFF"/>
              </a:gs>
              <a:gs pos="25000">
                <a:srgbClr val="FFFFFF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5612" y="274638"/>
            <a:ext cx="7313772" cy="1143000"/>
          </a:xfrm>
        </p:spPr>
        <p:txBody>
          <a:bodyPr/>
          <a:lstStyle>
            <a:lvl1pPr>
              <a:defRPr>
                <a:solidFill>
                  <a:srgbClr val="485B7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5612" y="1600203"/>
            <a:ext cx="7313772" cy="4983159"/>
          </a:xfrm>
        </p:spPr>
        <p:txBody>
          <a:bodyPr/>
          <a:lstStyle>
            <a:lvl1pPr>
              <a:defRPr>
                <a:solidFill>
                  <a:srgbClr val="485B71"/>
                </a:solidFill>
              </a:defRPr>
            </a:lvl1pPr>
            <a:lvl2pPr>
              <a:defRPr>
                <a:solidFill>
                  <a:srgbClr val="485B71"/>
                </a:solidFill>
              </a:defRPr>
            </a:lvl2pPr>
            <a:lvl3pPr>
              <a:defRPr>
                <a:solidFill>
                  <a:srgbClr val="485B71"/>
                </a:solidFill>
              </a:defRPr>
            </a:lvl3pPr>
            <a:lvl4pPr>
              <a:defRPr>
                <a:solidFill>
                  <a:srgbClr val="485B71"/>
                </a:solidFill>
              </a:defRPr>
            </a:lvl4pPr>
            <a:lvl5pPr>
              <a:defRPr>
                <a:solidFill>
                  <a:srgbClr val="485B7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8" descr="A blue oval with black text&#10;&#10;AI-generated content may be incorrect.">
            <a:extLst>
              <a:ext uri="{FF2B5EF4-FFF2-40B4-BE49-F238E27FC236}">
                <a16:creationId xmlns:a16="http://schemas.microsoft.com/office/drawing/2014/main" id="{1BD2F0FD-1BC2-F115-26C7-1A5C0E3DB64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97" y="282658"/>
            <a:ext cx="836748" cy="320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BCEA8EB-A320-94AC-3C03-66C32493F3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8166" y="1295135"/>
            <a:ext cx="3810265" cy="3810265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B137BD0-F793-4BE7-B74F-D3614F3A22EA}"/>
              </a:ext>
            </a:extLst>
          </p:cNvPr>
          <p:cNvCxnSpPr/>
          <p:nvPr userDrawn="1"/>
        </p:nvCxnSpPr>
        <p:spPr>
          <a:xfrm>
            <a:off x="4113212" y="0"/>
            <a:ext cx="0" cy="685800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2902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</p:spPr>
        <p:txBody>
          <a:bodyPr/>
          <a:lstStyle>
            <a:lvl1pPr>
              <a:defRPr>
                <a:solidFill>
                  <a:srgbClr val="485B7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600203"/>
            <a:ext cx="5383398" cy="4267197"/>
          </a:xfrm>
        </p:spPr>
        <p:txBody>
          <a:bodyPr/>
          <a:lstStyle>
            <a:lvl1pPr>
              <a:defRPr sz="2800">
                <a:solidFill>
                  <a:srgbClr val="485B71"/>
                </a:solidFill>
              </a:defRPr>
            </a:lvl1pPr>
            <a:lvl2pPr>
              <a:defRPr sz="2400">
                <a:solidFill>
                  <a:srgbClr val="485B71"/>
                </a:solidFill>
              </a:defRPr>
            </a:lvl2pPr>
            <a:lvl3pPr>
              <a:defRPr sz="2000">
                <a:solidFill>
                  <a:srgbClr val="485B71"/>
                </a:solidFill>
              </a:defRPr>
            </a:lvl3pPr>
            <a:lvl4pPr>
              <a:defRPr sz="1800">
                <a:solidFill>
                  <a:srgbClr val="485B71"/>
                </a:solidFill>
              </a:defRPr>
            </a:lvl4pPr>
            <a:lvl5pPr>
              <a:defRPr sz="1800">
                <a:solidFill>
                  <a:srgbClr val="485B7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600203"/>
            <a:ext cx="5383398" cy="4267197"/>
          </a:xfrm>
        </p:spPr>
        <p:txBody>
          <a:bodyPr/>
          <a:lstStyle>
            <a:lvl1pPr>
              <a:defRPr sz="2800">
                <a:solidFill>
                  <a:srgbClr val="485B71"/>
                </a:solidFill>
              </a:defRPr>
            </a:lvl1pPr>
            <a:lvl2pPr>
              <a:defRPr sz="2400">
                <a:solidFill>
                  <a:srgbClr val="485B71"/>
                </a:solidFill>
              </a:defRPr>
            </a:lvl2pPr>
            <a:lvl3pPr>
              <a:defRPr sz="2000">
                <a:solidFill>
                  <a:srgbClr val="485B71"/>
                </a:solidFill>
              </a:defRPr>
            </a:lvl3pPr>
            <a:lvl4pPr>
              <a:defRPr sz="1800">
                <a:solidFill>
                  <a:srgbClr val="485B71"/>
                </a:solidFill>
              </a:defRPr>
            </a:lvl4pPr>
            <a:lvl5pPr>
              <a:defRPr sz="1800">
                <a:solidFill>
                  <a:srgbClr val="485B7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8EBDD9-3E65-DC15-61BB-6E71CCEA49D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33012" y="6096000"/>
            <a:ext cx="1524000" cy="594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127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600203"/>
            <a:ext cx="10969943" cy="43433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75696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9" r:id="rId2"/>
    <p:sldLayoutId id="2147483650" r:id="rId3"/>
    <p:sldLayoutId id="2147483661" r:id="rId4"/>
    <p:sldLayoutId id="2147483664" r:id="rId5"/>
    <p:sldLayoutId id="2147483666" r:id="rId6"/>
    <p:sldLayoutId id="2147483665" r:id="rId7"/>
    <p:sldLayoutId id="2147483660" r:id="rId8"/>
    <p:sldLayoutId id="2147483652" r:id="rId9"/>
    <p:sldLayoutId id="2147483653" r:id="rId10"/>
    <p:sldLayoutId id="2147483654" r:id="rId11"/>
    <p:sldLayoutId id="2147483655" r:id="rId12"/>
    <p:sldLayoutId id="2147483662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485B7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485B7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485B7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485B7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485B7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485B7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freepngimg.com/svg/color/8BC34A/106265-100-percent-quality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17.sv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539C6-414B-30E9-2817-5B5A0DBEDD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75212" y="609601"/>
            <a:ext cx="6629400" cy="3047999"/>
          </a:xfrm>
        </p:spPr>
        <p:txBody>
          <a:bodyPr>
            <a:normAutofit/>
          </a:bodyPr>
          <a:lstStyle/>
          <a:p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Achieving Excellence in</a:t>
            </a:r>
            <a:br>
              <a:rPr lang="en-US" b="1" i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Talks and Reporting</a:t>
            </a:r>
            <a:br>
              <a:rPr lang="en-US" b="1" i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en-US" b="1" i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3600" b="1" i="1" dirty="0">
                <a:solidFill>
                  <a:schemeClr val="accent1">
                    <a:lumMod val="75000"/>
                  </a:schemeClr>
                </a:solidFill>
              </a:rPr>
              <a:t>Winning the Game of Excellence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A83348-576C-2140-3233-764C0FC07C47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728151" y="4325388"/>
            <a:ext cx="6781800" cy="1905000"/>
          </a:xfrm>
        </p:spPr>
        <p:txBody>
          <a:bodyPr>
            <a:normAutofit/>
          </a:bodyPr>
          <a:lstStyle/>
          <a:p>
            <a:pPr algn="ctr"/>
            <a:r>
              <a:rPr lang="en-US" sz="4000" b="1" i="1" dirty="0">
                <a:solidFill>
                  <a:schemeClr val="accent1">
                    <a:lumMod val="75000"/>
                  </a:schemeClr>
                </a:solidFill>
              </a:rPr>
              <a:t>Deb Timmons</a:t>
            </a:r>
          </a:p>
          <a:p>
            <a:pPr algn="ctr"/>
            <a:r>
              <a:rPr lang="en-US" sz="4000" b="1" i="1" dirty="0">
                <a:solidFill>
                  <a:schemeClr val="accent1">
                    <a:lumMod val="75000"/>
                  </a:schemeClr>
                </a:solidFill>
              </a:rPr>
              <a:t>Vanessa Vélez Cruz</a:t>
            </a:r>
          </a:p>
        </p:txBody>
      </p:sp>
    </p:spTree>
    <p:extLst>
      <p:ext uri="{BB962C8B-B14F-4D97-AF65-F5344CB8AC3E}">
        <p14:creationId xmlns:p14="http://schemas.microsoft.com/office/powerpoint/2010/main" val="14482389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F47B5-7535-E6F3-A09A-F1A41F014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78538-E184-C4AE-3E7B-BA2390243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74" y="1828799"/>
            <a:ext cx="10969943" cy="1066801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sz="4900" b="1" i="1" dirty="0">
                <a:solidFill>
                  <a:schemeClr val="accent1">
                    <a:lumMod val="75000"/>
                  </a:schemeClr>
                </a:solidFill>
              </a:rPr>
              <a:t>Communicating Results</a:t>
            </a:r>
            <a:br>
              <a:rPr lang="en-US" dirty="0">
                <a:solidFill>
                  <a:schemeClr val="accent1">
                    <a:lumMod val="75000"/>
                  </a:schemeClr>
                </a:solidFill>
              </a:rPr>
            </a:b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556F92-F1F2-6FCA-1491-47D6BFDB3F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3474" y="3276599"/>
            <a:ext cx="5383398" cy="3352801"/>
          </a:xfrm>
        </p:spPr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Ø"/>
            </a:pP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Completion of Excellence Initiative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Invite the Excellence Initiative Observer to discuss Areas of Growth.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Diverse Christian women studying a document around a table"/>
          <p:cNvPicPr>
            <a:picLocks noChangeAspect="1"/>
          </p:cNvPicPr>
          <p:nvPr/>
        </p:nvPicPr>
        <p:blipFill>
          <a:blip r:embed="rId2"/>
          <a:srcRect b="6582"/>
          <a:stretch>
            <a:fillRect/>
          </a:stretch>
        </p:blipFill>
        <p:spPr>
          <a:xfrm>
            <a:off x="6230019" y="3276599"/>
            <a:ext cx="5383398" cy="3352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9629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C6F9ED-695E-8FCD-6D54-7FCFF74644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C41B2-C106-0E31-042C-DED45B8AA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Measurement and Implementation:  “You cannot improve something if you cannot measure it.”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F03408-2F29-FE72-466D-46DE56F155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441" y="2743200"/>
            <a:ext cx="11352371" cy="4114800"/>
          </a:xfrm>
        </p:spPr>
        <p:txBody>
          <a:bodyPr>
            <a:normAutofit lnSpcReduction="10000"/>
          </a:bodyPr>
          <a:lstStyle/>
          <a:p>
            <a:pPr lvl="0"/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The State and Advisory Council Chair reviews the Excellence Initiative.</a:t>
            </a:r>
          </a:p>
          <a:p>
            <a:pPr lvl="0"/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Takes the necessary actions to improve the quality of the program.</a:t>
            </a:r>
          </a:p>
          <a:p>
            <a:pPr lvl="0"/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By reviewing it with the immediate past Weekend Leader and the upcoming Weekend Leader. </a:t>
            </a:r>
          </a:p>
          <a:p>
            <a:pPr lvl="0"/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The Advisory Council should implement changes, if necessary, after submission.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Wooden measuring stick"/>
          <p:cNvPicPr>
            <a:picLocks noChangeAspect="1"/>
          </p:cNvPicPr>
          <p:nvPr/>
        </p:nvPicPr>
        <p:blipFill>
          <a:blip r:embed="rId2"/>
          <a:srcRect t="38770" b="41699"/>
          <a:stretch>
            <a:fillRect/>
          </a:stretch>
        </p:blipFill>
        <p:spPr>
          <a:xfrm>
            <a:off x="1094412" y="1400000"/>
            <a:ext cx="10000000" cy="130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7734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22408-AC12-57B3-77A8-D17977C8AE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407CE-CDF1-27D0-A371-768562098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Measurable Components of the Program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6BFE3-7941-9A10-5415-D12FC56E0B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226" y="2362200"/>
            <a:ext cx="11352371" cy="4114800"/>
          </a:xfrm>
        </p:spPr>
        <p:txBody>
          <a:bodyPr>
            <a:normAutofit fontScale="92500"/>
          </a:bodyPr>
          <a:lstStyle/>
          <a:p>
            <a:pPr lvl="0">
              <a:spcAft>
                <a:spcPts val="600"/>
              </a:spcAft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The State and Advisory Council monitor the Leadership Track.</a:t>
            </a:r>
          </a:p>
          <a:p>
            <a:pPr>
              <a:spcAft>
                <a:spcPts val="600"/>
              </a:spcAft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The Advisory Council monitors and enters Continuing Ministry involvement in KairosMessenger.</a:t>
            </a:r>
          </a:p>
          <a:p>
            <a:pPr>
              <a:spcAft>
                <a:spcPts val="600"/>
              </a:spcAft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The State and Advisory Council monitor the success of the Weekend through the Ezra Leader’s Report and the Excellence Initiative.</a:t>
            </a:r>
          </a:p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The State and Advisory </a:t>
            </a:r>
            <a:r>
              <a:rPr lang="en-US" b="1">
                <a:solidFill>
                  <a:schemeClr val="accent1">
                    <a:lumMod val="75000"/>
                  </a:schemeClr>
                </a:solidFill>
              </a:rPr>
              <a:t>Council take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the necessary actions to improve the quality of the program.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Wooden measuring stick">
            <a:extLst>
              <a:ext uri="{FF2B5EF4-FFF2-40B4-BE49-F238E27FC236}">
                <a16:creationId xmlns:a16="http://schemas.microsoft.com/office/drawing/2014/main" id="{92FBB249-1DB9-F7C0-176A-7E1BA3FC9F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8770" b="41699"/>
          <a:stretch>
            <a:fillRect/>
          </a:stretch>
        </p:blipFill>
        <p:spPr>
          <a:xfrm>
            <a:off x="1065212" y="1128445"/>
            <a:ext cx="10000000" cy="130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3523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F5F07-5FD4-9FEF-E41D-18A026DA8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5612" y="274638"/>
            <a:ext cx="7313772" cy="1143000"/>
          </a:xfrm>
        </p:spPr>
        <p:txBody>
          <a:bodyPr anchor="ctr">
            <a:normAutofit/>
          </a:bodyPr>
          <a:lstStyle/>
          <a:p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Questions </a:t>
            </a:r>
          </a:p>
        </p:txBody>
      </p:sp>
      <p:pic>
        <p:nvPicPr>
          <p:cNvPr id="3" name="Diverse Christian women raising hands in a classroom"/>
          <p:cNvPicPr>
            <a:picLocks noChangeAspect="1"/>
          </p:cNvPicPr>
          <p:nvPr/>
        </p:nvPicPr>
        <p:blipFill>
          <a:blip r:embed="rId2"/>
          <a:srcRect l="2031" r="3" b="3"/>
          <a:stretch>
            <a:fillRect/>
          </a:stretch>
        </p:blipFill>
        <p:spPr>
          <a:xfrm>
            <a:off x="4265612" y="1600203"/>
            <a:ext cx="7313772" cy="49831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636701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2D41F3B-5C88-04EC-96CE-295C9C4C7C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441" y="1550000"/>
            <a:ext cx="10969943" cy="900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b="1" i="1" dirty="0">
                <a:solidFill>
                  <a:schemeClr val="accent1">
                    <a:lumMod val="75000"/>
                  </a:schemeClr>
                </a:solidFill>
              </a:rPr>
              <a:t>Feedback</a:t>
            </a:r>
          </a:p>
          <a:p>
            <a:pPr marL="0" indent="0" algn="ctr">
              <a:buNone/>
            </a:pPr>
            <a:endParaRPr lang="en-US" sz="4800" dirty="0"/>
          </a:p>
        </p:txBody>
      </p:sp>
      <p:pic>
        <p:nvPicPr>
          <p:cNvPr id="3" name="Diverse group filling out feedback forms in a classroom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9412" y="2550000"/>
            <a:ext cx="6450000" cy="415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7544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5F0BB-1706-5540-8445-79C377FFBEF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1FE687-A12F-FFA0-004B-656DA33610D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C43A85-8F61-B43F-9A7C-4B4626264F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835" r="9341"/>
          <a:stretch>
            <a:fillRect/>
          </a:stretch>
        </p:blipFill>
        <p:spPr>
          <a:xfrm>
            <a:off x="4418012" y="606687"/>
            <a:ext cx="7412594" cy="56446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86657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B57F8-1873-3BFF-BB55-99EB0EEF87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3412" y="762001"/>
            <a:ext cx="5180251" cy="1142999"/>
          </a:xfrm>
        </p:spPr>
        <p:txBody>
          <a:bodyPr/>
          <a:lstStyle/>
          <a:p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Welcome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0BE339-6230-3AAD-E1D4-E15E01239C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56212" y="2209801"/>
            <a:ext cx="6324600" cy="3886198"/>
          </a:xfrm>
        </p:spPr>
        <p:txBody>
          <a:bodyPr>
            <a:normAutofit fontScale="92500" lnSpcReduction="20000"/>
          </a:bodyPr>
          <a:lstStyle/>
          <a:p>
            <a:r>
              <a:rPr lang="en-US" sz="3500" b="1" dirty="0">
                <a:solidFill>
                  <a:schemeClr val="accent1">
                    <a:lumMod val="75000"/>
                  </a:schemeClr>
                </a:solidFill>
              </a:rPr>
              <a:t>Prayer</a:t>
            </a:r>
          </a:p>
          <a:p>
            <a:r>
              <a:rPr lang="en-US" sz="3500" b="1" dirty="0">
                <a:solidFill>
                  <a:schemeClr val="accent1">
                    <a:lumMod val="75000"/>
                  </a:schemeClr>
                </a:solidFill>
              </a:rPr>
              <a:t>Devotion</a:t>
            </a:r>
          </a:p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Colossians 3:23 -24</a:t>
            </a:r>
          </a:p>
          <a:p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“Whatever you are doing, work at it with enthusiasm,</a:t>
            </a:r>
            <a:r>
              <a:rPr lang="en-US" b="1" i="1" baseline="30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as to the Lord and not for people,</a:t>
            </a:r>
            <a:r>
              <a:rPr lang="en-US" b="1" i="1" baseline="30000" dirty="0">
                <a:solidFill>
                  <a:schemeClr val="accent1">
                    <a:lumMod val="75000"/>
                  </a:schemeClr>
                </a:solidFill>
              </a:rPr>
              <a:t>  </a:t>
            </a:r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because you know that you will receive your</a:t>
            </a:r>
            <a:r>
              <a:rPr lang="en-US" b="1" i="1" baseline="30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inheritance</a:t>
            </a:r>
            <a:r>
              <a:rPr lang="en-US" b="1" i="1" baseline="30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 from the Lord as the reward. Serve</a:t>
            </a:r>
            <a:r>
              <a:rPr lang="en-US" b="1" i="1" baseline="30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the Lord Christ.”</a:t>
            </a:r>
          </a:p>
        </p:txBody>
      </p:sp>
    </p:spTree>
    <p:extLst>
      <p:ext uri="{BB962C8B-B14F-4D97-AF65-F5344CB8AC3E}">
        <p14:creationId xmlns:p14="http://schemas.microsoft.com/office/powerpoint/2010/main" val="596517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F0FA2-8124-BFFF-369F-970193B3F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Introductions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A57B19-591E-B5E0-B80E-8B39D6E295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3474" y="2590800"/>
            <a:ext cx="5383398" cy="3810000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Deb Timmons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00BD5F-766B-B883-0AC6-6961F9C04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0019" y="2590800"/>
            <a:ext cx="5383398" cy="4038600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Vanessa Vélez Cruz</a:t>
            </a:r>
          </a:p>
          <a:p>
            <a:pPr marL="0" indent="0" algn="ctr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FB36F4-22D3-D31F-1B23-4777396F13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6140" y="3276603"/>
            <a:ext cx="2915472" cy="29718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7F07641-6558-5E87-24B8-5D05DA97A9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7534" y="3288925"/>
            <a:ext cx="2716072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007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8C3BCE-A539-8E3F-54F8-625B4765C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5612" y="274638"/>
            <a:ext cx="7313772" cy="1143000"/>
          </a:xfrm>
        </p:spPr>
        <p:txBody>
          <a:bodyPr anchor="ctr">
            <a:normAutofit/>
          </a:bodyPr>
          <a:lstStyle/>
          <a:p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Goal: Seek to Serve God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8A233A1-74B3-73B3-38EF-6E58A913AA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6463226"/>
              </p:ext>
            </p:extLst>
          </p:nvPr>
        </p:nvGraphicFramePr>
        <p:xfrm>
          <a:off x="4265612" y="1600203"/>
          <a:ext cx="7313772" cy="49831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9813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EE24A72-E983-F8CC-9E20-1B818D3F76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412" y="1600200"/>
            <a:ext cx="11430000" cy="5181600"/>
          </a:xfr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buNone/>
              <a:tabLst/>
              <a:defRPr/>
            </a:pPr>
            <a:r>
              <a:rPr lang="en-US" sz="4400" b="1" i="1" dirty="0">
                <a:solidFill>
                  <a:schemeClr val="accent1">
                    <a:lumMod val="75000"/>
                  </a:schemeClr>
                </a:solidFill>
              </a:rPr>
              <a:t>How to Achieve Excellence and </a:t>
            </a:r>
            <a:br>
              <a:rPr lang="en-US" sz="4400" b="1" i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4400" b="1" i="1" dirty="0">
                <a:solidFill>
                  <a:schemeClr val="accent1">
                    <a:lumMod val="75000"/>
                  </a:schemeClr>
                </a:solidFill>
              </a:rPr>
              <a:t>Continuous Improvement?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buNone/>
              <a:tabLst/>
              <a:defRPr/>
            </a:pPr>
            <a:endParaRPr lang="en-US" sz="4400" dirty="0"/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Excellence is only achieved by intentionally striving to meet or exceed goals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Improvement and growth are only achieved through diligence, assessment and application</a:t>
            </a:r>
          </a:p>
          <a:p>
            <a:pPr marL="0" indent="0" algn="ctr">
              <a:buNone/>
            </a:pP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0762EA7-075F-EF2F-6373-0E90F25C79C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0056812" y="1524000"/>
            <a:ext cx="1995108" cy="1995108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2ED448C1-ECD4-62E6-8DFC-EA7C0267BA8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36904" y="1524000"/>
            <a:ext cx="1995108" cy="1995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087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13061-0F16-056A-1C92-C75AF1ED7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Vehicle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05F883-69FD-3609-39A0-82F1C5A348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0812" y="2590800"/>
            <a:ext cx="5876060" cy="3581397"/>
          </a:xfrm>
        </p:spPr>
        <p:txBody>
          <a:bodyPr/>
          <a:lstStyle/>
          <a:p>
            <a:pPr marL="0" indent="0">
              <a:buNone/>
            </a:pP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Our stories and testimonies are tools to share God’s love and disciple women impacted by incarceration through our personal witness.</a:t>
            </a:r>
          </a:p>
          <a:p>
            <a:endParaRPr lang="en-US" dirty="0"/>
          </a:p>
        </p:txBody>
      </p:sp>
      <p:pic>
        <p:nvPicPr>
          <p:cNvPr id="4" name="Woman sharing her testimony with a group of women"/>
          <p:cNvPicPr>
            <a:picLocks noChangeAspect="1"/>
          </p:cNvPicPr>
          <p:nvPr/>
        </p:nvPicPr>
        <p:blipFill>
          <a:blip r:embed="rId2"/>
          <a:srcRect t="105" b="105"/>
          <a:stretch>
            <a:fillRect/>
          </a:stretch>
        </p:blipFill>
        <p:spPr>
          <a:xfrm>
            <a:off x="6230019" y="2590800"/>
            <a:ext cx="5383398" cy="3581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5220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9E48A3-983E-C4CE-419B-8BB26A9687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8CE133D-4786-66B4-5B49-0484C1B5937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39702" y="1384478"/>
            <a:ext cx="11504612" cy="1130122"/>
          </a:xfrm>
        </p:spPr>
        <p:txBody>
          <a:bodyPr>
            <a:normAutofit fontScale="90000"/>
          </a:bodyPr>
          <a:lstStyle/>
          <a:p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Components to Giving Effective Talks and Meditations</a:t>
            </a:r>
          </a:p>
        </p:txBody>
      </p:sp>
      <p:graphicFrame>
        <p:nvGraphicFramePr>
          <p:cNvPr id="4" name="Content Placeholder 1">
            <a:extLst>
              <a:ext uri="{FF2B5EF4-FFF2-40B4-BE49-F238E27FC236}">
                <a16:creationId xmlns:a16="http://schemas.microsoft.com/office/drawing/2014/main" id="{D708ABD3-E1D4-DB43-2F36-90D227D18143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166485850"/>
              </p:ext>
            </p:extLst>
          </p:nvPr>
        </p:nvGraphicFramePr>
        <p:xfrm>
          <a:off x="339702" y="2743200"/>
          <a:ext cx="11430000" cy="381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Graphic 2" descr="Arrow Right with solid fill">
            <a:extLst>
              <a:ext uri="{FF2B5EF4-FFF2-40B4-BE49-F238E27FC236}">
                <a16:creationId xmlns:a16="http://schemas.microsoft.com/office/drawing/2014/main" id="{C34561F0-D8BB-928C-DD0A-C94C14E34C3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198812" y="3130639"/>
            <a:ext cx="1676400" cy="167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25944DB-48F8-A990-F287-D8BE767A35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61212" y="3103808"/>
            <a:ext cx="1676545" cy="167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5346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A789D-473D-1411-1FE8-CCD0220F12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D87EB4-EDFC-0897-FDE9-54FEB9B3E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35C87B-668C-F67A-6547-4499B4C372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3474" y="2590801"/>
            <a:ext cx="5383398" cy="3048000"/>
          </a:xfrm>
        </p:spPr>
        <p:txBody>
          <a:bodyPr/>
          <a:lstStyle/>
          <a:p>
            <a:pPr lvl="0"/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Review drafts and coaching</a:t>
            </a:r>
          </a:p>
          <a:p>
            <a:pPr lvl="0"/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Talk Facilitator and Previews</a:t>
            </a:r>
          </a:p>
          <a:p>
            <a:pPr lvl="0"/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Preview Feedback and Excellence Initiative Observer assessment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Two women with a notebook"/>
          <p:cNvPicPr>
            <a:picLocks noChangeAspect="1"/>
          </p:cNvPicPr>
          <p:nvPr/>
        </p:nvPicPr>
        <p:blipFill>
          <a:blip r:embed="rId2"/>
          <a:srcRect t="105" b="105"/>
          <a:stretch>
            <a:fillRect/>
          </a:stretch>
        </p:blipFill>
        <p:spPr>
          <a:xfrm>
            <a:off x="6230019" y="2590800"/>
            <a:ext cx="5383398" cy="3581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012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43E03-260A-A027-E5A8-D76044D3B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239" y="1447801"/>
            <a:ext cx="5789771" cy="1143000"/>
          </a:xfrm>
        </p:spPr>
        <p:txBody>
          <a:bodyPr anchor="ctr">
            <a:normAutofit fontScale="90000"/>
          </a:bodyPr>
          <a:lstStyle/>
          <a:p>
            <a:pPr>
              <a:lnSpc>
                <a:spcPct val="90000"/>
              </a:lnSpc>
            </a:pPr>
            <a:br>
              <a:rPr lang="en-US" sz="1400" b="1" i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4000" b="1" i="1" dirty="0">
                <a:solidFill>
                  <a:schemeClr val="accent1">
                    <a:lumMod val="75000"/>
                  </a:schemeClr>
                </a:solidFill>
              </a:rPr>
              <a:t>Excellence Initiative</a:t>
            </a:r>
            <a:br>
              <a:rPr lang="en-US" sz="4000" b="1" i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4000" b="1" i="1" dirty="0">
                <a:solidFill>
                  <a:schemeClr val="accent1">
                    <a:lumMod val="75000"/>
                  </a:schemeClr>
                </a:solidFill>
              </a:rPr>
              <a:t>“Path to Excellence”</a:t>
            </a:r>
            <a:br>
              <a:rPr lang="en-US" sz="4000" b="1" i="1" dirty="0">
                <a:solidFill>
                  <a:schemeClr val="accent1">
                    <a:lumMod val="75000"/>
                  </a:schemeClr>
                </a:solidFill>
              </a:rPr>
            </a:br>
            <a:endParaRPr lang="en-US" sz="40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CD1538-762C-5277-303E-D22FE98F0F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17612" y="2841235"/>
            <a:ext cx="5383398" cy="3581397"/>
          </a:xfrm>
        </p:spPr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ü"/>
            </a:pP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Quality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Effectiveness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Compliance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Identifying need for changes</a:t>
            </a:r>
          </a:p>
          <a:p>
            <a:endParaRPr lang="en-US" dirty="0"/>
          </a:p>
        </p:txBody>
      </p:sp>
      <p:pic>
        <p:nvPicPr>
          <p:cNvPr id="4" name="Path ascending toward sunligh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4457" y="1600200"/>
            <a:ext cx="3725294" cy="51647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71673575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Slide - No Log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bd3adbe-0a6f-483c-8432-8addf16505f2" xsi:nil="true"/>
    <lcf76f155ced4ddcb4097134ff3c332f xmlns="52f1d09e-bad4-47cb-86a3-6edf92aaba1f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62BFDBB36367C4BB4377F76BAFC1C21" ma:contentTypeVersion="13" ma:contentTypeDescription="Create a new document." ma:contentTypeScope="" ma:versionID="5d4f767ecedfd4a7f16010f009cdd968">
  <xsd:schema xmlns:xsd="http://www.w3.org/2001/XMLSchema" xmlns:xs="http://www.w3.org/2001/XMLSchema" xmlns:p="http://schemas.microsoft.com/office/2006/metadata/properties" xmlns:ns2="52f1d09e-bad4-47cb-86a3-6edf92aaba1f" xmlns:ns3="fbd3adbe-0a6f-483c-8432-8addf16505f2" targetNamespace="http://schemas.microsoft.com/office/2006/metadata/properties" ma:root="true" ma:fieldsID="059f907684cdc981476f6a36e1e73698" ns2:_="" ns3:_="">
    <xsd:import namespace="52f1d09e-bad4-47cb-86a3-6edf92aaba1f"/>
    <xsd:import namespace="fbd3adbe-0a6f-483c-8432-8addf16505f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f1d09e-bad4-47cb-86a3-6edf92aaba1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09e0aea5-e7cf-4fda-ae09-baa9878f5d9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d3adbe-0a6f-483c-8432-8addf16505f2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e3edacbd-60b4-46b7-977a-29ba11ad8c6d}" ma:internalName="TaxCatchAll" ma:showField="CatchAllData" ma:web="fbd3adbe-0a6f-483c-8432-8addf16505f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388604D-44E2-4E25-B87D-DA25336C03B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EE871E8-9256-4460-971B-99DD8D594AD0}">
  <ds:schemaRefs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purl.org/dc/dcmitype/"/>
    <ds:schemaRef ds:uri="http://purl.org/dc/elements/1.1/"/>
    <ds:schemaRef ds:uri="52f1d09e-bad4-47cb-86a3-6edf92aaba1f"/>
    <ds:schemaRef ds:uri="http://schemas.microsoft.com/office/2006/metadata/properties"/>
    <ds:schemaRef ds:uri="http://schemas.microsoft.com/office/infopath/2007/PartnerControls"/>
    <ds:schemaRef ds:uri="fbd3adbe-0a6f-483c-8432-8addf16505f2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A1DCC40-B987-4AFD-86E2-FBEC85B06AB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f1d09e-bad4-47cb-86a3-6edf92aaba1f"/>
    <ds:schemaRef ds:uri="fbd3adbe-0a6f-483c-8432-8addf16505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6168</TotalTime>
  <Words>358</Words>
  <Application>Microsoft Office PowerPoint</Application>
  <PresentationFormat>Custom</PresentationFormat>
  <Paragraphs>51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Aptos</vt:lpstr>
      <vt:lpstr>Arial</vt:lpstr>
      <vt:lpstr>Calibri</vt:lpstr>
      <vt:lpstr>Wingdings</vt:lpstr>
      <vt:lpstr>Blank Slide - No Logo</vt:lpstr>
      <vt:lpstr>Achieving Excellence in Talks and Reporting  Winning the Game of Excellence</vt:lpstr>
      <vt:lpstr>Welcome</vt:lpstr>
      <vt:lpstr>Introductions</vt:lpstr>
      <vt:lpstr>Goal: Seek to Serve God</vt:lpstr>
      <vt:lpstr>PowerPoint Presentation</vt:lpstr>
      <vt:lpstr>Vehicle</vt:lpstr>
      <vt:lpstr>Components to Giving Effective Talks and Meditations</vt:lpstr>
      <vt:lpstr>Evaluation</vt:lpstr>
      <vt:lpstr> Excellence Initiative “Path to Excellence” </vt:lpstr>
      <vt:lpstr> Communicating Results </vt:lpstr>
      <vt:lpstr> Measurement and Implementation:  “You cannot improve something if you cannot measure it.” </vt:lpstr>
      <vt:lpstr> Measurable Components of the Program </vt:lpstr>
      <vt:lpstr>Questions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Andy Perry</dc:creator>
  <cp:lastModifiedBy>Kimberly Bloom</cp:lastModifiedBy>
  <cp:revision>82</cp:revision>
  <cp:lastPrinted>2026-05-12T13:48:54Z</cp:lastPrinted>
  <dcterms:created xsi:type="dcterms:W3CDTF">2022-04-28T17:23:48Z</dcterms:created>
  <dcterms:modified xsi:type="dcterms:W3CDTF">2026-06-26T15:38:55Z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0x010100E62BFDBB36367C4BB4377F76BAFC1C21</vt:lpwstr>
  </property>
  <property fmtid="{D5CDD505-2E9C-101B-9397-08002B2CF9AE}" pid="3" name="MediaServiceImageTags">
    <vt:lpwstr/>
  </property>
</Properties>
</file>